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892143-0658-4CAB-876C-72F607EE8652}" type="doc">
      <dgm:prSet loTypeId="urn:microsoft.com/office/officeart/2005/8/layout/gear1" loCatId="cycle" qsTypeId="urn:microsoft.com/office/officeart/2005/8/quickstyle/simple3" qsCatId="simple" csTypeId="urn:microsoft.com/office/officeart/2005/8/colors/accent1_2" csCatId="accent1" phldr="1"/>
      <dgm:spPr/>
    </dgm:pt>
    <dgm:pt modelId="{B50F041F-E6B6-494E-9314-A73EF1CCF89D}" type="pres">
      <dgm:prSet presAssocID="{DC892143-0658-4CAB-876C-72F607EE8652}" presName="composite" presStyleCnt="0">
        <dgm:presLayoutVars>
          <dgm:chMax val="3"/>
          <dgm:animLvl val="lvl"/>
          <dgm:resizeHandles val="exact"/>
        </dgm:presLayoutVars>
      </dgm:prSet>
      <dgm:spPr/>
    </dgm:pt>
  </dgm:ptLst>
  <dgm:cxnLst>
    <dgm:cxn modelId="{850C5C28-B924-4BA6-8A64-94B8737A37C7}" type="presOf" srcId="{DC892143-0658-4CAB-876C-72F607EE8652}" destId="{B50F041F-E6B6-494E-9314-A73EF1CCF89D}" srcOrd="0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423817-15C2-4C73-BA2F-AA906ED6C8F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139A5A7F-F5D1-4878-A131-823EA3B50CB1}">
      <dgm:prSet phldrT="[ტექსტი]" custT="1"/>
      <dgm:spPr/>
      <dgm:t>
        <a:bodyPr/>
        <a:lstStyle/>
        <a:p>
          <a:pPr algn="ctr"/>
          <a:r>
            <a:rPr lang="ka-GE" sz="1200" b="1" dirty="0" smtClean="0"/>
            <a:t>სულ შემოვიდა </a:t>
          </a:r>
          <a:r>
            <a:rPr lang="ka-GE" sz="1200" b="1" dirty="0" smtClean="0"/>
            <a:t>15 განაცხადი</a:t>
          </a:r>
          <a:r>
            <a:rPr lang="ka-GE" sz="1200" b="1" dirty="0" smtClean="0"/>
            <a:t>, საიდანაც:</a:t>
          </a:r>
        </a:p>
        <a:p>
          <a:pPr algn="ctr"/>
          <a:endParaRPr lang="en-US" sz="1600" b="1" dirty="0"/>
        </a:p>
      </dgm:t>
    </dgm:pt>
    <dgm:pt modelId="{E95C221F-A7E4-4EE2-ACEA-56C4A72B01CE}" type="parTrans" cxnId="{18725978-F32F-459A-B41D-6E4BFCDCD0D5}">
      <dgm:prSet/>
      <dgm:spPr/>
      <dgm:t>
        <a:bodyPr/>
        <a:lstStyle/>
        <a:p>
          <a:endParaRPr lang="en-US"/>
        </a:p>
      </dgm:t>
    </dgm:pt>
    <dgm:pt modelId="{88680A2F-3B14-44F4-9CDA-21A8E9757FFE}" type="sibTrans" cxnId="{18725978-F32F-459A-B41D-6E4BFCDCD0D5}">
      <dgm:prSet/>
      <dgm:spPr/>
      <dgm:t>
        <a:bodyPr/>
        <a:lstStyle/>
        <a:p>
          <a:endParaRPr lang="en-US"/>
        </a:p>
      </dgm:t>
    </dgm:pt>
    <dgm:pt modelId="{A3065037-308D-4300-A294-1D89394A4F70}">
      <dgm:prSet phldrT="[ტექსტი]"/>
      <dgm:spPr/>
      <dgm:t>
        <a:bodyPr/>
        <a:lstStyle/>
        <a:p>
          <a:pPr algn="ctr"/>
          <a:r>
            <a:rPr lang="ka-GE" b="1" dirty="0" smtClean="0"/>
            <a:t>დაკმაყოფილდა - </a:t>
          </a:r>
          <a:r>
            <a:rPr lang="ka-GE" b="1" dirty="0" smtClean="0"/>
            <a:t>13 </a:t>
          </a:r>
          <a:r>
            <a:rPr lang="ka-GE" b="1" dirty="0" smtClean="0"/>
            <a:t>განაცხადი</a:t>
          </a:r>
          <a:endParaRPr lang="en-US" b="1" dirty="0"/>
        </a:p>
      </dgm:t>
    </dgm:pt>
    <dgm:pt modelId="{3C50FE68-90C3-4883-BA91-46A1240F18EA}" type="parTrans" cxnId="{33ECF28C-8421-44DD-9C50-ADD1EA4CFB07}">
      <dgm:prSet/>
      <dgm:spPr/>
      <dgm:t>
        <a:bodyPr/>
        <a:lstStyle/>
        <a:p>
          <a:endParaRPr lang="en-US"/>
        </a:p>
      </dgm:t>
    </dgm:pt>
    <dgm:pt modelId="{C431198F-3BA5-40FC-B872-BCAC883672C9}" type="sibTrans" cxnId="{33ECF28C-8421-44DD-9C50-ADD1EA4CFB07}">
      <dgm:prSet/>
      <dgm:spPr/>
      <dgm:t>
        <a:bodyPr/>
        <a:lstStyle/>
        <a:p>
          <a:endParaRPr lang="en-US"/>
        </a:p>
      </dgm:t>
    </dgm:pt>
    <dgm:pt modelId="{853F753F-AC3D-471F-82C5-271EB47A1519}">
      <dgm:prSet phldrT="[ტექსტი]"/>
      <dgm:spPr/>
      <dgm:t>
        <a:bodyPr/>
        <a:lstStyle/>
        <a:p>
          <a:pPr algn="ctr"/>
          <a:r>
            <a:rPr lang="ka-GE" b="1" dirty="0" smtClean="0"/>
            <a:t>ნაწილობრვი დაკმაყოფილდა - </a:t>
          </a:r>
          <a:r>
            <a:rPr lang="ka-GE" b="1" dirty="0" smtClean="0"/>
            <a:t>1 განაცხადი</a:t>
          </a:r>
          <a:endParaRPr lang="en-US" b="1" dirty="0"/>
        </a:p>
      </dgm:t>
    </dgm:pt>
    <dgm:pt modelId="{89CEC558-F9F5-408E-AA1C-E945C9E2072B}" type="parTrans" cxnId="{5A53D58D-F712-4082-A658-4559C3D9D046}">
      <dgm:prSet/>
      <dgm:spPr/>
      <dgm:t>
        <a:bodyPr/>
        <a:lstStyle/>
        <a:p>
          <a:endParaRPr lang="en-US"/>
        </a:p>
      </dgm:t>
    </dgm:pt>
    <dgm:pt modelId="{E5D083DA-D5C1-446E-AB53-A1E5C062FC3A}" type="sibTrans" cxnId="{5A53D58D-F712-4082-A658-4559C3D9D046}">
      <dgm:prSet/>
      <dgm:spPr/>
      <dgm:t>
        <a:bodyPr/>
        <a:lstStyle/>
        <a:p>
          <a:endParaRPr lang="en-US"/>
        </a:p>
      </dgm:t>
    </dgm:pt>
    <dgm:pt modelId="{C2A58541-184D-40DC-AEF7-4D48407803E6}">
      <dgm:prSet phldrT="[ტექსტი]"/>
      <dgm:spPr/>
      <dgm:t>
        <a:bodyPr/>
        <a:lstStyle/>
        <a:p>
          <a:pPr algn="ctr"/>
          <a:r>
            <a:rPr lang="ka-GE" b="1" dirty="0" smtClean="0"/>
            <a:t>განსახილველია - 1 </a:t>
          </a:r>
          <a:r>
            <a:rPr lang="ka-GE" b="1" dirty="0" smtClean="0"/>
            <a:t>განაცხადი</a:t>
          </a:r>
        </a:p>
        <a:p>
          <a:pPr algn="ctr"/>
          <a:endParaRPr lang="ka-GE" b="1" dirty="0" smtClean="0"/>
        </a:p>
        <a:p>
          <a:pPr algn="ctr"/>
          <a:endParaRPr lang="ka-GE" b="1" dirty="0" smtClean="0"/>
        </a:p>
        <a:p>
          <a:pPr algn="ctr"/>
          <a:endParaRPr lang="ka-GE" b="1" dirty="0" smtClean="0"/>
        </a:p>
        <a:p>
          <a:pPr algn="ctr"/>
          <a:endParaRPr lang="ka-GE" b="1" dirty="0" smtClean="0"/>
        </a:p>
        <a:p>
          <a:pPr algn="ctr"/>
          <a:endParaRPr lang="ka-GE" b="1" dirty="0" smtClean="0"/>
        </a:p>
        <a:p>
          <a:pPr algn="ctr"/>
          <a:endParaRPr lang="ka-GE" b="1" dirty="0" smtClean="0"/>
        </a:p>
        <a:p>
          <a:pPr algn="ctr"/>
          <a:endParaRPr lang="ka-GE" b="1" dirty="0" smtClean="0"/>
        </a:p>
        <a:p>
          <a:pPr algn="ctr"/>
          <a:endParaRPr lang="ka-GE" b="1" dirty="0" smtClean="0"/>
        </a:p>
        <a:p>
          <a:pPr algn="ctr"/>
          <a:endParaRPr lang="en-US" b="1" dirty="0"/>
        </a:p>
      </dgm:t>
    </dgm:pt>
    <dgm:pt modelId="{6FAFF85A-7CD1-4D74-81D9-232D9D7767D7}" type="parTrans" cxnId="{F05CC911-004B-4EF1-9247-A247E8A07E96}">
      <dgm:prSet/>
      <dgm:spPr/>
      <dgm:t>
        <a:bodyPr/>
        <a:lstStyle/>
        <a:p>
          <a:endParaRPr lang="en-US"/>
        </a:p>
      </dgm:t>
    </dgm:pt>
    <dgm:pt modelId="{06C5DF84-72DA-4A15-87A1-75B574270712}" type="sibTrans" cxnId="{F05CC911-004B-4EF1-9247-A247E8A07E96}">
      <dgm:prSet/>
      <dgm:spPr/>
      <dgm:t>
        <a:bodyPr/>
        <a:lstStyle/>
        <a:p>
          <a:endParaRPr lang="en-US"/>
        </a:p>
      </dgm:t>
    </dgm:pt>
    <dgm:pt modelId="{40CA8F99-B847-4A32-A8C6-D4237CDA259C}" type="pres">
      <dgm:prSet presAssocID="{4B423817-15C2-4C73-BA2F-AA906ED6C8F5}" presName="arrowDiagram" presStyleCnt="0">
        <dgm:presLayoutVars>
          <dgm:chMax val="5"/>
          <dgm:dir/>
          <dgm:resizeHandles val="exact"/>
        </dgm:presLayoutVars>
      </dgm:prSet>
      <dgm:spPr/>
    </dgm:pt>
    <dgm:pt modelId="{FAC8004C-121A-449D-B24D-106FF10F364B}" type="pres">
      <dgm:prSet presAssocID="{4B423817-15C2-4C73-BA2F-AA906ED6C8F5}" presName="arrow" presStyleLbl="bgShp" presStyleIdx="0" presStyleCnt="1" custLinFactNeighborY="0"/>
      <dgm:spPr/>
    </dgm:pt>
    <dgm:pt modelId="{B244BF1E-ABF3-4F70-9575-FB32B8793D25}" type="pres">
      <dgm:prSet presAssocID="{4B423817-15C2-4C73-BA2F-AA906ED6C8F5}" presName="arrowDiagram4" presStyleCnt="0"/>
      <dgm:spPr/>
    </dgm:pt>
    <dgm:pt modelId="{CEC8BCAF-73E9-43E3-BFC4-44733772E068}" type="pres">
      <dgm:prSet presAssocID="{139A5A7F-F5D1-4878-A131-823EA3B50CB1}" presName="bullet4a" presStyleLbl="node1" presStyleIdx="0" presStyleCnt="4"/>
      <dgm:spPr/>
    </dgm:pt>
    <dgm:pt modelId="{32279813-23F0-4A9B-A295-2D7B3DEC85CE}" type="pres">
      <dgm:prSet presAssocID="{139A5A7F-F5D1-4878-A131-823EA3B50CB1}" presName="textBox4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B7A666-0C91-4DE8-A9C0-30421910539F}" type="pres">
      <dgm:prSet presAssocID="{A3065037-308D-4300-A294-1D89394A4F70}" presName="bullet4b" presStyleLbl="node1" presStyleIdx="1" presStyleCnt="4"/>
      <dgm:spPr/>
    </dgm:pt>
    <dgm:pt modelId="{48136315-4BE6-4AA4-8D9A-B9F92F7A54AA}" type="pres">
      <dgm:prSet presAssocID="{A3065037-308D-4300-A294-1D89394A4F70}" presName="textBox4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41A0B1-C3FD-45B5-9F3A-2C9FE91AF180}" type="pres">
      <dgm:prSet presAssocID="{853F753F-AC3D-471F-82C5-271EB47A1519}" presName="bullet4c" presStyleLbl="node1" presStyleIdx="2" presStyleCnt="4"/>
      <dgm:spPr/>
    </dgm:pt>
    <dgm:pt modelId="{2B50C85B-35B1-4494-A866-5244369A55A7}" type="pres">
      <dgm:prSet presAssocID="{853F753F-AC3D-471F-82C5-271EB47A1519}" presName="textBox4c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7A0559-9AFA-4AC8-8965-9B29822247CC}" type="pres">
      <dgm:prSet presAssocID="{C2A58541-184D-40DC-AEF7-4D48407803E6}" presName="bullet4d" presStyleLbl="node1" presStyleIdx="3" presStyleCnt="4"/>
      <dgm:spPr/>
    </dgm:pt>
    <dgm:pt modelId="{D7B3521E-4CFF-4DDB-BE92-7890555F9C77}" type="pres">
      <dgm:prSet presAssocID="{C2A58541-184D-40DC-AEF7-4D48407803E6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69A0AA2-A158-47D5-8ED4-E8E91990D34A}" type="presOf" srcId="{C2A58541-184D-40DC-AEF7-4D48407803E6}" destId="{D7B3521E-4CFF-4DDB-BE92-7890555F9C77}" srcOrd="0" destOrd="0" presId="urn:microsoft.com/office/officeart/2005/8/layout/arrow2"/>
    <dgm:cxn modelId="{D1534291-E424-4402-A99E-3FC9BB92D757}" type="presOf" srcId="{4B423817-15C2-4C73-BA2F-AA906ED6C8F5}" destId="{40CA8F99-B847-4A32-A8C6-D4237CDA259C}" srcOrd="0" destOrd="0" presId="urn:microsoft.com/office/officeart/2005/8/layout/arrow2"/>
    <dgm:cxn modelId="{649CB0B6-9DE3-4B5D-84FC-2A285B6B84DB}" type="presOf" srcId="{853F753F-AC3D-471F-82C5-271EB47A1519}" destId="{2B50C85B-35B1-4494-A866-5244369A55A7}" srcOrd="0" destOrd="0" presId="urn:microsoft.com/office/officeart/2005/8/layout/arrow2"/>
    <dgm:cxn modelId="{18725978-F32F-459A-B41D-6E4BFCDCD0D5}" srcId="{4B423817-15C2-4C73-BA2F-AA906ED6C8F5}" destId="{139A5A7F-F5D1-4878-A131-823EA3B50CB1}" srcOrd="0" destOrd="0" parTransId="{E95C221F-A7E4-4EE2-ACEA-56C4A72B01CE}" sibTransId="{88680A2F-3B14-44F4-9CDA-21A8E9757FFE}"/>
    <dgm:cxn modelId="{33ECF28C-8421-44DD-9C50-ADD1EA4CFB07}" srcId="{4B423817-15C2-4C73-BA2F-AA906ED6C8F5}" destId="{A3065037-308D-4300-A294-1D89394A4F70}" srcOrd="1" destOrd="0" parTransId="{3C50FE68-90C3-4883-BA91-46A1240F18EA}" sibTransId="{C431198F-3BA5-40FC-B872-BCAC883672C9}"/>
    <dgm:cxn modelId="{5A53D58D-F712-4082-A658-4559C3D9D046}" srcId="{4B423817-15C2-4C73-BA2F-AA906ED6C8F5}" destId="{853F753F-AC3D-471F-82C5-271EB47A1519}" srcOrd="2" destOrd="0" parTransId="{89CEC558-F9F5-408E-AA1C-E945C9E2072B}" sibTransId="{E5D083DA-D5C1-446E-AB53-A1E5C062FC3A}"/>
    <dgm:cxn modelId="{F05CC911-004B-4EF1-9247-A247E8A07E96}" srcId="{4B423817-15C2-4C73-BA2F-AA906ED6C8F5}" destId="{C2A58541-184D-40DC-AEF7-4D48407803E6}" srcOrd="3" destOrd="0" parTransId="{6FAFF85A-7CD1-4D74-81D9-232D9D7767D7}" sibTransId="{06C5DF84-72DA-4A15-87A1-75B574270712}"/>
    <dgm:cxn modelId="{F430B2CA-B342-4F79-9E70-AD6C96E5A725}" type="presOf" srcId="{A3065037-308D-4300-A294-1D89394A4F70}" destId="{48136315-4BE6-4AA4-8D9A-B9F92F7A54AA}" srcOrd="0" destOrd="0" presId="urn:microsoft.com/office/officeart/2005/8/layout/arrow2"/>
    <dgm:cxn modelId="{2E2E957C-7468-4FDF-9F37-0FF138C2A53C}" type="presOf" srcId="{139A5A7F-F5D1-4878-A131-823EA3B50CB1}" destId="{32279813-23F0-4A9B-A295-2D7B3DEC85CE}" srcOrd="0" destOrd="0" presId="urn:microsoft.com/office/officeart/2005/8/layout/arrow2"/>
    <dgm:cxn modelId="{F8E3B4B4-ABF9-4A0E-B86B-821ECD1688CF}" type="presParOf" srcId="{40CA8F99-B847-4A32-A8C6-D4237CDA259C}" destId="{FAC8004C-121A-449D-B24D-106FF10F364B}" srcOrd="0" destOrd="0" presId="urn:microsoft.com/office/officeart/2005/8/layout/arrow2"/>
    <dgm:cxn modelId="{73424813-52D8-486F-B1C7-4009D3695E2A}" type="presParOf" srcId="{40CA8F99-B847-4A32-A8C6-D4237CDA259C}" destId="{B244BF1E-ABF3-4F70-9575-FB32B8793D25}" srcOrd="1" destOrd="0" presId="urn:microsoft.com/office/officeart/2005/8/layout/arrow2"/>
    <dgm:cxn modelId="{BB067BCA-B565-4D37-9C53-E69CBCEE44B3}" type="presParOf" srcId="{B244BF1E-ABF3-4F70-9575-FB32B8793D25}" destId="{CEC8BCAF-73E9-43E3-BFC4-44733772E068}" srcOrd="0" destOrd="0" presId="urn:microsoft.com/office/officeart/2005/8/layout/arrow2"/>
    <dgm:cxn modelId="{8BAB37D6-0721-4FF5-A404-EC871EA40425}" type="presParOf" srcId="{B244BF1E-ABF3-4F70-9575-FB32B8793D25}" destId="{32279813-23F0-4A9B-A295-2D7B3DEC85CE}" srcOrd="1" destOrd="0" presId="urn:microsoft.com/office/officeart/2005/8/layout/arrow2"/>
    <dgm:cxn modelId="{993B97C2-E2D5-4528-ADCE-671AE0B9F3DC}" type="presParOf" srcId="{B244BF1E-ABF3-4F70-9575-FB32B8793D25}" destId="{BBB7A666-0C91-4DE8-A9C0-30421910539F}" srcOrd="2" destOrd="0" presId="urn:microsoft.com/office/officeart/2005/8/layout/arrow2"/>
    <dgm:cxn modelId="{6312EA7E-6156-4A73-99B2-A96241471A62}" type="presParOf" srcId="{B244BF1E-ABF3-4F70-9575-FB32B8793D25}" destId="{48136315-4BE6-4AA4-8D9A-B9F92F7A54AA}" srcOrd="3" destOrd="0" presId="urn:microsoft.com/office/officeart/2005/8/layout/arrow2"/>
    <dgm:cxn modelId="{8D94B9EC-E3E2-4469-9A8D-86F6FFD75777}" type="presParOf" srcId="{B244BF1E-ABF3-4F70-9575-FB32B8793D25}" destId="{BB41A0B1-C3FD-45B5-9F3A-2C9FE91AF180}" srcOrd="4" destOrd="0" presId="urn:microsoft.com/office/officeart/2005/8/layout/arrow2"/>
    <dgm:cxn modelId="{D4FE63B8-8511-4EEB-B2B7-992998EA0C29}" type="presParOf" srcId="{B244BF1E-ABF3-4F70-9575-FB32B8793D25}" destId="{2B50C85B-35B1-4494-A866-5244369A55A7}" srcOrd="5" destOrd="0" presId="urn:microsoft.com/office/officeart/2005/8/layout/arrow2"/>
    <dgm:cxn modelId="{76F491C9-85A9-4CCF-9446-BF932E22C325}" type="presParOf" srcId="{B244BF1E-ABF3-4F70-9575-FB32B8793D25}" destId="{997A0559-9AFA-4AC8-8965-9B29822247CC}" srcOrd="6" destOrd="0" presId="urn:microsoft.com/office/officeart/2005/8/layout/arrow2"/>
    <dgm:cxn modelId="{7B828091-2B22-4912-88ED-0D6303CEC124}" type="presParOf" srcId="{B244BF1E-ABF3-4F70-9575-FB32B8793D25}" destId="{D7B3521E-4CFF-4DDB-BE92-7890555F9C77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C8004C-121A-449D-B24D-106FF10F364B}">
      <dsp:nvSpPr>
        <dsp:cNvPr id="0" name=""/>
        <dsp:cNvSpPr/>
      </dsp:nvSpPr>
      <dsp:spPr>
        <a:xfrm>
          <a:off x="0" y="126999"/>
          <a:ext cx="6095999" cy="3809999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C8BCAF-73E9-43E3-BFC4-44733772E068}">
      <dsp:nvSpPr>
        <dsp:cNvPr id="0" name=""/>
        <dsp:cNvSpPr/>
      </dsp:nvSpPr>
      <dsp:spPr>
        <a:xfrm>
          <a:off x="600456" y="2960116"/>
          <a:ext cx="140208" cy="1402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279813-23F0-4A9B-A295-2D7B3DEC85CE}">
      <dsp:nvSpPr>
        <dsp:cNvPr id="0" name=""/>
        <dsp:cNvSpPr/>
      </dsp:nvSpPr>
      <dsp:spPr>
        <a:xfrm>
          <a:off x="670560" y="3030220"/>
          <a:ext cx="1042416" cy="906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293" tIns="0" rIns="0" bIns="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200" b="1" kern="1200" dirty="0" smtClean="0"/>
            <a:t>სულ შემოვიდა </a:t>
          </a:r>
          <a:r>
            <a:rPr lang="ka-GE" sz="1200" b="1" kern="1200" dirty="0" smtClean="0"/>
            <a:t>15 განაცხადი</a:t>
          </a:r>
          <a:r>
            <a:rPr lang="ka-GE" sz="1200" b="1" kern="1200" dirty="0" smtClean="0"/>
            <a:t>, საიდანაც: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>
        <a:off x="670560" y="3030220"/>
        <a:ext cx="1042416" cy="906780"/>
      </dsp:txXfrm>
    </dsp:sp>
    <dsp:sp modelId="{BBB7A666-0C91-4DE8-A9C0-30421910539F}">
      <dsp:nvSpPr>
        <dsp:cNvPr id="0" name=""/>
        <dsp:cNvSpPr/>
      </dsp:nvSpPr>
      <dsp:spPr>
        <a:xfrm>
          <a:off x="1591056" y="2073909"/>
          <a:ext cx="243840" cy="2438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136315-4BE6-4AA4-8D9A-B9F92F7A54AA}">
      <dsp:nvSpPr>
        <dsp:cNvPr id="0" name=""/>
        <dsp:cNvSpPr/>
      </dsp:nvSpPr>
      <dsp:spPr>
        <a:xfrm>
          <a:off x="1712976" y="2195829"/>
          <a:ext cx="1280160" cy="17411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206" tIns="0" rIns="0" bIns="0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100" b="1" kern="1200" dirty="0" smtClean="0"/>
            <a:t>დაკმაყოფილდა - </a:t>
          </a:r>
          <a:r>
            <a:rPr lang="ka-GE" sz="1100" b="1" kern="1200" dirty="0" smtClean="0"/>
            <a:t>13 </a:t>
          </a:r>
          <a:r>
            <a:rPr lang="ka-GE" sz="1100" b="1" kern="1200" dirty="0" smtClean="0"/>
            <a:t>განაცხადი</a:t>
          </a:r>
          <a:endParaRPr lang="en-US" sz="1100" b="1" kern="1200" dirty="0"/>
        </a:p>
      </dsp:txBody>
      <dsp:txXfrm>
        <a:off x="1712976" y="2195829"/>
        <a:ext cx="1280160" cy="1741170"/>
      </dsp:txXfrm>
    </dsp:sp>
    <dsp:sp modelId="{BB41A0B1-C3FD-45B5-9F3A-2C9FE91AF180}">
      <dsp:nvSpPr>
        <dsp:cNvPr id="0" name=""/>
        <dsp:cNvSpPr/>
      </dsp:nvSpPr>
      <dsp:spPr>
        <a:xfrm>
          <a:off x="2855976" y="1420875"/>
          <a:ext cx="323088" cy="3230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50C85B-35B1-4494-A866-5244369A55A7}">
      <dsp:nvSpPr>
        <dsp:cNvPr id="0" name=""/>
        <dsp:cNvSpPr/>
      </dsp:nvSpPr>
      <dsp:spPr>
        <a:xfrm>
          <a:off x="3017520" y="1582419"/>
          <a:ext cx="1280160" cy="2354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198" tIns="0" rIns="0" bIns="0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100" b="1" kern="1200" dirty="0" smtClean="0"/>
            <a:t>ნაწილობრვი დაკმაყოფილდა - </a:t>
          </a:r>
          <a:r>
            <a:rPr lang="ka-GE" sz="1100" b="1" kern="1200" dirty="0" smtClean="0"/>
            <a:t>1 განაცხადი</a:t>
          </a:r>
          <a:endParaRPr lang="en-US" sz="1100" b="1" kern="1200" dirty="0"/>
        </a:p>
      </dsp:txBody>
      <dsp:txXfrm>
        <a:off x="3017520" y="1582419"/>
        <a:ext cx="1280160" cy="2354580"/>
      </dsp:txXfrm>
    </dsp:sp>
    <dsp:sp modelId="{997A0559-9AFA-4AC8-8965-9B29822247CC}">
      <dsp:nvSpPr>
        <dsp:cNvPr id="0" name=""/>
        <dsp:cNvSpPr/>
      </dsp:nvSpPr>
      <dsp:spPr>
        <a:xfrm>
          <a:off x="4233672" y="988821"/>
          <a:ext cx="432816" cy="4328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B3521E-4CFF-4DDB-BE92-7890555F9C77}">
      <dsp:nvSpPr>
        <dsp:cNvPr id="0" name=""/>
        <dsp:cNvSpPr/>
      </dsp:nvSpPr>
      <dsp:spPr>
        <a:xfrm>
          <a:off x="4450080" y="1205229"/>
          <a:ext cx="1280160" cy="2731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340" tIns="0" rIns="0" bIns="0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100" b="1" kern="1200" dirty="0" smtClean="0"/>
            <a:t>განსახილველია - 1 </a:t>
          </a:r>
          <a:r>
            <a:rPr lang="ka-GE" sz="1100" b="1" kern="1200" dirty="0" smtClean="0"/>
            <a:t>განაცხადი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a-GE" sz="1100" b="1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a-GE" sz="1100" b="1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a-GE" sz="1100" b="1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a-GE" sz="1100" b="1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a-GE" sz="1100" b="1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a-GE" sz="1100" b="1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a-GE" sz="1100" b="1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a-GE" sz="1100" b="1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b="1" kern="1200" dirty="0"/>
        </a:p>
      </dsp:txBody>
      <dsp:txXfrm>
        <a:off x="4450080" y="1205229"/>
        <a:ext cx="1280160" cy="27317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სათაურის სლაიდ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სათაური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9" name="სუბტიტრი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a-GE" smtClean="0"/>
              <a:t>დააწკაპუნეთ მთავარი ქვესათაურის სტილის რედაქტირებისთვის</a:t>
            </a:r>
            <a:endParaRPr kumimoji="0" lang="en-US"/>
          </a:p>
        </p:txBody>
      </p:sp>
      <p:sp>
        <p:nvSpPr>
          <p:cNvPr id="28" name="თარიღის ჩანაცვლების ველი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17" name="ქვედა კოლონტიტულის ჩანაცვლების ველი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პირდაპირი დამაკავშირებალი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პირდაპირი დამაკავშირებალი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პირდაპირი დამაკავშირებალი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პირდაპირი დამაკავშირებალი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პირდაპირი დამაკავშირებალი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პირდაპირი დამაკავშირებალი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სლაიდის რიცხვის ჩანაცვლების ველი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სათაური და ვერტიკალური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ვერტიკალური ტექსტის ჩანაცვლების ველი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ვერტიკალური სათაური და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ვერტიკალური სათაურ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ვერტიკალური ტექსტის ჩანაცვლების ველი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სათაური და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8" name="შიგთავსის ჩანაცვლების ველი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7" name="თარიღის ჩანაცვლების ველი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9" name="სლაიდის რიცხვის ჩანაცვლების ველი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ქვედა კოლონტიტულის ჩანაცვლების ველი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სექციის ზედა კოლონტიტულ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პირდაპირი დამაკავშირებალი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პირდაპირი დამაკავშირებალი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პირდაპირი დამაკავშირებალი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პირდაპირი დამაკავშირებალი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პირდაპირი დამაკავშირებალი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პირდაპირი დამაკავშირებალი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ორი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5" name="თარიღის ჩანაცვლების ველი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შიგთავსის ჩანაცვლების ველი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11" name="შიგთავსის ჩანაცვლების ველი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შედარებ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7" name="თარიღის ჩანაცვლების ველი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8" name="ქვედა კოლონტიტულის ჩანაცვლების ველი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სლაიდის რიცხვის ჩანაცვლების ველი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შიგთავსის ჩანაცვლების ველი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13" name="შიგთავსის ჩანაცვლების ველი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12" name="ტექსტის ჩანაცვლების ველი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14" name="ტექსტის ჩანაცვლების ველი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მხოლოდ სათაურ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6" name="თარიღის ჩანაცვლების ველი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ქვედა კოლონტიტულის ჩანაცვლების ველი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ცარიელ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თარიღის ჩანაცვლების ველი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3" name="ქვედა კოლონტიტულის ჩანაცვლების ველი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შიგთავსი წარწერასთან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პირდაპირი დამაკავშირებალი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8" name="პირდაპირი დამაკავშირებალი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პირდაპირი დამაკავშირებალი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პირდაპირი დამაკავშირებალი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პირდაპირი დამაკავშირებალი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შიგთავსის ჩანაცვლების ველი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21" name="თარიღის ჩანაცვლების ველი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22" name="სლაიდის რიცხვის ჩანაცვლების ველი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ქვედა კოლონტიტულის ჩანაცვლების ველი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სურათ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პირდაპირი დამაკავშირებალი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სურათის ჩანაცვლების ველი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ka-GE" smtClean="0"/>
              <a:t>სურათის დასამატებლად დააწკაპუნეთ ხატულაზე</a:t>
            </a:r>
            <a:endParaRPr kumimoji="0" lang="en-US" dirty="0"/>
          </a:p>
        </p:txBody>
      </p:sp>
      <p:sp>
        <p:nvSpPr>
          <p:cNvPr id="4" name="ტექსტის ჩანაცვლების ველი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10" name="პირდაპირი დამაკავშირებალი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პირდაპირი დამაკავშირებალი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პირდაპირი დამაკავშირებალი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პირდაპირი დამაკავშირებალი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თარიღის ჩანაცვლების ველი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18" name="სლაიდის რიცხვის ჩანაცვლების ველი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ქვედა კოლონტიტულის ჩანაცვლების ველი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პირდაპირი დამაკავშირებალი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სათაურის ჩანაცვლების ველი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13" name="ტექსტის ჩანაცვლების ველი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kumimoji="0" lang="ka-GE" smtClean="0"/>
              <a:t>მეორე დონე</a:t>
            </a:r>
          </a:p>
          <a:p>
            <a:pPr lvl="2" eaLnBrk="1" latinLnBrk="0" hangingPunct="1"/>
            <a:r>
              <a:rPr kumimoji="0" lang="ka-GE" smtClean="0"/>
              <a:t>მესამე დონე</a:t>
            </a:r>
          </a:p>
          <a:p>
            <a:pPr lvl="3" eaLnBrk="1" latinLnBrk="0" hangingPunct="1"/>
            <a:r>
              <a:rPr kumimoji="0" lang="ka-GE" smtClean="0"/>
              <a:t>მეოთხე დონე</a:t>
            </a:r>
          </a:p>
          <a:p>
            <a:pPr lvl="4" eaLnBrk="1" latinLnBrk="0" hangingPunct="1"/>
            <a:r>
              <a:rPr kumimoji="0" lang="ka-GE" smtClean="0"/>
              <a:t>მეხუთე დონე</a:t>
            </a:r>
            <a:endParaRPr kumimoji="0" lang="en-US"/>
          </a:p>
        </p:txBody>
      </p:sp>
      <p:sp>
        <p:nvSpPr>
          <p:cNvPr id="14" name="თარიღის ჩანაცვლების ველი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3" name="ქვედა კოლონტიტულის ჩანაცვლების ველი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პირდაპირი დამაკავშირებალი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პირდაპირი დამაკავშირებალი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პირდაპირი დამაკავშირებალი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სლაიდის რიცხვის ჩანაცვლების ველი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ctrTitle"/>
          </p:nvPr>
        </p:nvSpPr>
        <p:spPr>
          <a:xfrm>
            <a:off x="990600" y="152400"/>
            <a:ext cx="74676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ka-GE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ka-GE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ka-GE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წლის პირველი კვარტლის ანგარიში საჯარო ინფორმაციის შესახებ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სუბტიტრი 2"/>
          <p:cNvSpPr>
            <a:spLocks noGrp="1"/>
          </p:cNvSpPr>
          <p:nvPr>
            <p:ph type="subTitle" idx="1"/>
          </p:nvPr>
        </p:nvSpPr>
        <p:spPr>
          <a:xfrm>
            <a:off x="685800" y="914400"/>
            <a:ext cx="7772400" cy="5460522"/>
          </a:xfrm>
        </p:spPr>
        <p:txBody>
          <a:bodyPr/>
          <a:lstStyle/>
          <a:p>
            <a:pPr algn="ctr"/>
            <a:r>
              <a:rPr lang="ka-GE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</a:t>
            </a:r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ka-GE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 </a:t>
            </a:r>
            <a:r>
              <a:rPr lang="ka-GE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წლის პირველი იანვრიდან </a:t>
            </a:r>
            <a:r>
              <a:rPr lang="ka-GE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2024 </a:t>
            </a:r>
            <a:r>
              <a:rPr lang="ka-GE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წლის 31 მარტის ჩათვლით სენაკის რაიონულ სასამართლოში (მათ შორის აბაშისა და მარტვილის მაგისტრატ სასამართლოებში) საჯარო ინფორმაციის მოთხოვნით</a:t>
            </a:r>
          </a:p>
          <a:p>
            <a:pPr algn="ctr"/>
            <a:endParaRPr lang="ka-GE" sz="1400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dirty="0" smtClean="0"/>
          </a:p>
          <a:p>
            <a:pPr algn="ctr"/>
            <a:endParaRPr lang="ka-GE" sz="1400" dirty="0" smtClean="0"/>
          </a:p>
          <a:p>
            <a:pPr algn="ctr"/>
            <a:endParaRPr lang="ka-GE" sz="1400" dirty="0" smtClean="0"/>
          </a:p>
          <a:p>
            <a:pPr algn="ctr"/>
            <a:r>
              <a:rPr lang="ka-GE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საჯარო ინფორმაციის შესწორების შეტანის მოთხოვნა სენაკის რაიონულ სასამართლოში (მათ შორის აბაშისა და მარტვილის მაგისტრატ სასამართლოებში) არ შემოსულა;</a:t>
            </a:r>
            <a:endParaRPr lang="en-US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lang="en-US" dirty="0"/>
          </a:p>
        </p:txBody>
      </p:sp>
      <p:graphicFrame>
        <p:nvGraphicFramePr>
          <p:cNvPr id="4" name="დიაგრამა 3"/>
          <p:cNvGraphicFramePr/>
          <p:nvPr/>
        </p:nvGraphicFramePr>
        <p:xfrm>
          <a:off x="1524000" y="4267200"/>
          <a:ext cx="6172200" cy="119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დიაგრამა 9"/>
          <p:cNvGraphicFramePr/>
          <p:nvPr>
            <p:extLst>
              <p:ext uri="{D42A27DB-BD31-4B8C-83A1-F6EECF244321}">
                <p14:modId xmlns:p14="http://schemas.microsoft.com/office/powerpoint/2010/main" val="358903372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აივანი">
  <a:themeElements>
    <a:clrScheme name="აივანი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აივანი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აივანი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</TotalTime>
  <Words>66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Century Schoolbook</vt:lpstr>
      <vt:lpstr>Wingdings</vt:lpstr>
      <vt:lpstr>Wingdings 2</vt:lpstr>
      <vt:lpstr>აივანი</vt:lpstr>
      <vt:lpstr>         2024 წლის პირველი კვარტლის ანგარიში საჯარო ინფორმაციის შესახებ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2021 წლის პირველი კვარტლის ანგარიში საჯარო ინფორმაციის შესახებ </dc:title>
  <dc:creator>Shalva Kacharava</dc:creator>
  <cp:lastModifiedBy>tamplate</cp:lastModifiedBy>
  <cp:revision>7</cp:revision>
  <dcterms:created xsi:type="dcterms:W3CDTF">2006-08-16T00:00:00Z</dcterms:created>
  <dcterms:modified xsi:type="dcterms:W3CDTF">2024-04-22T08:27:37Z</dcterms:modified>
</cp:coreProperties>
</file>